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0" r:id="rId3"/>
    <p:sldId id="261" r:id="rId4"/>
    <p:sldId id="267" r:id="rId5"/>
    <p:sldId id="265" r:id="rId6"/>
    <p:sldId id="272" r:id="rId7"/>
    <p:sldId id="271" r:id="rId8"/>
    <p:sldId id="270" r:id="rId9"/>
    <p:sldId id="269" r:id="rId10"/>
    <p:sldId id="268" r:id="rId11"/>
    <p:sldId id="264" r:id="rId12"/>
  </p:sldIdLst>
  <p:sldSz cx="9144000" cy="6858000" type="screen4x3"/>
  <p:notesSz cx="6854825" cy="929322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89B"/>
    <a:srgbClr val="BF4D4D"/>
    <a:srgbClr val="FFFFFF"/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65" autoAdjust="0"/>
    <p:restoredTop sz="94684" autoAdjust="0"/>
  </p:normalViewPr>
  <p:slideViewPr>
    <p:cSldViewPr>
      <p:cViewPr>
        <p:scale>
          <a:sx n="66" d="100"/>
          <a:sy n="66" d="100"/>
        </p:scale>
        <p:origin x="-10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C80B89C-471F-4331-BEBE-9FCBAD3C7FD5}" type="datetimeFigureOut">
              <a:rPr lang="en-US" altLang="en-US"/>
              <a:pPr/>
              <a:t>8/29/2016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D8B520F-4445-4848-BF07-7AFEA2BD7A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3282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386CAC-60FD-4423-8F23-41CE9A70F0F2}" type="datetimeFigureOut">
              <a:rPr lang="en-US" altLang="en-US"/>
              <a:pPr/>
              <a:t>8/29/2016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4838"/>
            <a:ext cx="5483225" cy="418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006EC9-8DD0-4FEF-A683-1D658A7E28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7894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en-US" smtClean="0">
              <a:latin typeface="Calibri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A5A4E0-5279-423E-B9B1-F3FAFE0121A8}" type="slidenum">
              <a:rPr lang="en-US" altLang="en-US">
                <a:solidFill>
                  <a:srgbClr val="000000"/>
                </a:solidFill>
              </a:rPr>
              <a:pPr eaLnBrk="1" hangingPunct="1"/>
              <a:t>11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5C1D4E-9C72-41DE-A875-523073B12ADF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FF08A-5034-4A98-99D3-E64F27299E2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76877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BBCECA-4D02-4FE7-A435-4F274B1B8FA6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F8CBA-1BD6-4B57-BA4B-AB00AE0B2E0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81375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311CC-5E12-409F-A6A7-51FD978A0C6B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13803-B60F-4DB8-B36D-238D7FFE2BF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50059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C356B8-1C6A-4F4C-B1B6-50F5BDF42550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409B0-B463-4E70-ABC7-D2C0CA1756A9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391919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3DF95A-EC0F-4671-86B0-57DAEEEA3E9C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AE256-5EEE-47D5-95A7-332FACE6ACA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745802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4FB617-23A1-4B42-8A70-4DE8F31305FE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5AA3E-2738-4982-AC89-2851E19CEB6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581320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7D4087-8B57-480F-B0B9-FC1CE3C3EC0B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64C5C-A59F-4C1D-B515-4ED2F7B533AB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435590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C97A6E-7E90-4A91-A159-5105CCC8DAFE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6788D-8933-4158-9B5A-B032C4DBDE7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922058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385C5-A828-4366-BA5E-700345558460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3F008-E75F-4B38-A6D8-E970B946D6E7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553779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AF8942-689D-4648-963B-A9F1BAE408B7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FA010-8A38-4242-8EC8-84EF71011FE2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41119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7B87C2-41C7-4CFD-9ACB-907D2F00D7AA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74166-88F1-49F4-9518-CABD6AF3167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824900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zh-CN" noProof="0" smtClean="0"/>
              <a:t>Click icon to add table</a:t>
            </a:r>
            <a:endParaRPr lang="zh-CN" alt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25C8F7-BD25-48E3-BE9A-F82C43D53EFC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B3D26-2690-4F57-8C0F-875575EC558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07105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 style du titre</a:t>
            </a:r>
            <a:endParaRPr lang="fr-CA" altLang="zh-CN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les styles du texte du masque</a:t>
            </a:r>
          </a:p>
          <a:p>
            <a:pPr lvl="1"/>
            <a:r>
              <a:rPr lang="fr-FR" altLang="zh-CN" smtClean="0"/>
              <a:t>Deuxième niveau</a:t>
            </a:r>
          </a:p>
          <a:p>
            <a:pPr lvl="2"/>
            <a:r>
              <a:rPr lang="fr-FR" altLang="zh-CN" smtClean="0"/>
              <a:t>Troisième niveau</a:t>
            </a:r>
          </a:p>
          <a:p>
            <a:pPr lvl="3"/>
            <a:r>
              <a:rPr lang="fr-FR" altLang="zh-CN" smtClean="0"/>
              <a:t>Quatrième niveau</a:t>
            </a:r>
          </a:p>
          <a:p>
            <a:pPr lvl="4"/>
            <a:r>
              <a:rPr lang="fr-FR" altLang="zh-CN" smtClean="0"/>
              <a:t>Cinquième niveau</a:t>
            </a:r>
            <a:endParaRPr lang="fr-CA" altLang="zh-CN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349ED09-F3B3-4795-B2E1-53E99A1EC295}" type="datetimeFigureOut">
              <a:rPr lang="zh-CN" altLang="en-US"/>
              <a:pPr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C6F3BF4-AB75-4D77-BA4A-C338A18D50BA}" type="slidenum">
              <a:rPr lang="fr-CA" altLang="zh-CN"/>
              <a:pPr/>
              <a:t>‹#›</a:t>
            </a:fld>
            <a:endParaRPr lang="fr-CA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1" y="3200400"/>
            <a:ext cx="9144000" cy="28194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fr-CA" altLang="zh-CN" sz="3200" b="1">
              <a:solidFill>
                <a:srgbClr val="07389B"/>
              </a:solidFill>
              <a:cs typeface="Arial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3200400"/>
            <a:ext cx="9144000" cy="221599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HỘI THẢ</a:t>
            </a:r>
            <a:r>
              <a:rPr lang="en-US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 KHOA HỌC</a:t>
            </a:r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endParaRPr lang="en-US" altLang="zh-CN" sz="38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PHÁT TRIỂN HỢP TÁC TOÀN DIỆN VỚI DOANH NGHIỆP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TRONG ĐÀO TẠO THEO ĐỊNH HƯỚNG 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ĐỔI MỚI VÀ HỘI NHẬP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Ngày </a:t>
            </a:r>
            <a:r>
              <a:rPr lang="en-U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31/8/2016</a:t>
            </a:r>
            <a:endParaRPr lang="en-US" altLang="en-US" sz="28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-239713" y="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en-US" sz="35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TRÌNH HỘI THẢO</a:t>
            </a:r>
            <a:endParaRPr lang="zh-CN" altLang="en-US" sz="35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75" name="Group 4"/>
          <p:cNvGrpSpPr>
            <a:grpSpLocks/>
          </p:cNvGrpSpPr>
          <p:nvPr/>
        </p:nvGrpSpPr>
        <p:grpSpPr bwMode="auto">
          <a:xfrm>
            <a:off x="98027" y="768350"/>
            <a:ext cx="1737360" cy="457200"/>
            <a:chOff x="816" y="2304"/>
            <a:chExt cx="1440" cy="448"/>
          </a:xfrm>
        </p:grpSpPr>
        <p:sp>
          <p:nvSpPr>
            <p:cNvPr id="311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8:00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6" name="Group 7"/>
          <p:cNvGrpSpPr>
            <a:grpSpLocks/>
          </p:cNvGrpSpPr>
          <p:nvPr/>
        </p:nvGrpSpPr>
        <p:grpSpPr bwMode="auto">
          <a:xfrm>
            <a:off x="98027" y="1450975"/>
            <a:ext cx="1737360" cy="457200"/>
            <a:chOff x="816" y="2304"/>
            <a:chExt cx="1440" cy="448"/>
          </a:xfrm>
        </p:grpSpPr>
        <p:sp>
          <p:nvSpPr>
            <p:cNvPr id="3115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7" name="Group 10"/>
          <p:cNvGrpSpPr>
            <a:grpSpLocks/>
          </p:cNvGrpSpPr>
          <p:nvPr/>
        </p:nvGrpSpPr>
        <p:grpSpPr bwMode="auto">
          <a:xfrm>
            <a:off x="98027" y="2133600"/>
            <a:ext cx="1737360" cy="457200"/>
            <a:chOff x="816" y="2304"/>
            <a:chExt cx="1440" cy="448"/>
          </a:xfrm>
        </p:grpSpPr>
        <p:sp>
          <p:nvSpPr>
            <p:cNvPr id="3113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8" name="Group 13"/>
          <p:cNvGrpSpPr>
            <a:grpSpLocks/>
          </p:cNvGrpSpPr>
          <p:nvPr/>
        </p:nvGrpSpPr>
        <p:grpSpPr bwMode="auto">
          <a:xfrm>
            <a:off x="98027" y="2816225"/>
            <a:ext cx="1737360" cy="457200"/>
            <a:chOff x="816" y="2304"/>
            <a:chExt cx="1440" cy="448"/>
          </a:xfrm>
        </p:grpSpPr>
        <p:sp>
          <p:nvSpPr>
            <p:cNvPr id="3111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2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79" name="Line 19"/>
          <p:cNvSpPr>
            <a:spLocks noChangeShapeType="1"/>
          </p:cNvSpPr>
          <p:nvPr/>
        </p:nvSpPr>
        <p:spPr bwMode="auto">
          <a:xfrm flipV="1">
            <a:off x="1425575" y="1233941"/>
            <a:ext cx="7132638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0" name="Line 20"/>
          <p:cNvSpPr>
            <a:spLocks noChangeShapeType="1"/>
          </p:cNvSpPr>
          <p:nvPr/>
        </p:nvSpPr>
        <p:spPr bwMode="auto">
          <a:xfrm flipV="1">
            <a:off x="1425575" y="2667000"/>
            <a:ext cx="7132638" cy="2698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1" name="Line 21"/>
          <p:cNvSpPr>
            <a:spLocks noChangeShapeType="1"/>
          </p:cNvSpPr>
          <p:nvPr/>
        </p:nvSpPr>
        <p:spPr bwMode="auto">
          <a:xfrm flipV="1">
            <a:off x="1425575" y="3352800"/>
            <a:ext cx="7132638" cy="2698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2" name="Text Box 22"/>
          <p:cNvSpPr txBox="1">
            <a:spLocks noChangeArrowheads="1"/>
          </p:cNvSpPr>
          <p:nvPr/>
        </p:nvSpPr>
        <p:spPr bwMode="auto">
          <a:xfrm>
            <a:off x="1923393" y="726110"/>
            <a:ext cx="271420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vi-VN" altLang="en-US" sz="2700" b="1">
                <a:latin typeface="Times New Roman" pitchFamily="18" charset="0"/>
                <a:cs typeface="Times New Roman" pitchFamily="18" charset="0"/>
              </a:rPr>
              <a:t>Đón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tiếp 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3" name="Text Box 23"/>
          <p:cNvSpPr txBox="1">
            <a:spLocks noChangeArrowheads="1"/>
          </p:cNvSpPr>
          <p:nvPr/>
        </p:nvSpPr>
        <p:spPr bwMode="auto">
          <a:xfrm>
            <a:off x="1914854" y="1401252"/>
            <a:ext cx="519270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Tuyên bố lý do, giới thiệu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Text Box 24"/>
          <p:cNvSpPr txBox="1">
            <a:spLocks noChangeArrowheads="1"/>
          </p:cNvSpPr>
          <p:nvPr/>
        </p:nvSpPr>
        <p:spPr bwMode="auto">
          <a:xfrm>
            <a:off x="1912226" y="2774950"/>
            <a:ext cx="324633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Trình bày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tham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5" name="Line 21"/>
          <p:cNvSpPr>
            <a:spLocks noChangeShapeType="1"/>
          </p:cNvSpPr>
          <p:nvPr/>
        </p:nvSpPr>
        <p:spPr bwMode="auto">
          <a:xfrm>
            <a:off x="1425575" y="4724400"/>
            <a:ext cx="7154863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6" name="Text Box 23"/>
          <p:cNvSpPr txBox="1">
            <a:spLocks noChangeArrowheads="1"/>
          </p:cNvSpPr>
          <p:nvPr/>
        </p:nvSpPr>
        <p:spPr bwMode="auto">
          <a:xfrm>
            <a:off x="1918253" y="3494909"/>
            <a:ext cx="169469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Thảo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7" name="Text Box 24"/>
          <p:cNvSpPr txBox="1">
            <a:spLocks noChangeArrowheads="1"/>
          </p:cNvSpPr>
          <p:nvPr/>
        </p:nvSpPr>
        <p:spPr bwMode="auto">
          <a:xfrm>
            <a:off x="1923393" y="4147955"/>
            <a:ext cx="391645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Ký kiết với doanh nghiệp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88" name="Group 7"/>
          <p:cNvGrpSpPr>
            <a:grpSpLocks/>
          </p:cNvGrpSpPr>
          <p:nvPr/>
        </p:nvGrpSpPr>
        <p:grpSpPr bwMode="auto">
          <a:xfrm>
            <a:off x="98027" y="3498850"/>
            <a:ext cx="1737360" cy="457200"/>
            <a:chOff x="816" y="2304"/>
            <a:chExt cx="1440" cy="448"/>
          </a:xfrm>
        </p:grpSpPr>
        <p:sp>
          <p:nvSpPr>
            <p:cNvPr id="3109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7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89" name="Group 4"/>
          <p:cNvGrpSpPr>
            <a:grpSpLocks/>
          </p:cNvGrpSpPr>
          <p:nvPr/>
        </p:nvGrpSpPr>
        <p:grpSpPr bwMode="auto">
          <a:xfrm>
            <a:off x="98027" y="4181475"/>
            <a:ext cx="1737360" cy="457200"/>
            <a:chOff x="816" y="2304"/>
            <a:chExt cx="1412" cy="448"/>
          </a:xfrm>
        </p:grpSpPr>
        <p:sp>
          <p:nvSpPr>
            <p:cNvPr id="310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35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12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0" name="Text Box 22"/>
          <p:cNvSpPr txBox="1">
            <a:spLocks noChangeArrowheads="1"/>
          </p:cNvSpPr>
          <p:nvPr/>
        </p:nvSpPr>
        <p:spPr bwMode="auto">
          <a:xfrm>
            <a:off x="1914854" y="4840826"/>
            <a:ext cx="6969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của Lãnh đạo Sở GD&amp;ĐT TP.HCM</a:t>
            </a:r>
          </a:p>
        </p:txBody>
      </p:sp>
      <p:sp>
        <p:nvSpPr>
          <p:cNvPr id="3091" name="Line 21"/>
          <p:cNvSpPr>
            <a:spLocks noChangeShapeType="1"/>
          </p:cNvSpPr>
          <p:nvPr/>
        </p:nvSpPr>
        <p:spPr bwMode="auto">
          <a:xfrm>
            <a:off x="1425575" y="5410200"/>
            <a:ext cx="70866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92" name="Group 10"/>
          <p:cNvGrpSpPr>
            <a:grpSpLocks/>
          </p:cNvGrpSpPr>
          <p:nvPr/>
        </p:nvGrpSpPr>
        <p:grpSpPr bwMode="auto">
          <a:xfrm>
            <a:off x="98027" y="4864100"/>
            <a:ext cx="1737360" cy="457200"/>
            <a:chOff x="816" y="2304"/>
            <a:chExt cx="1440" cy="448"/>
          </a:xfrm>
        </p:grpSpPr>
        <p:sp>
          <p:nvSpPr>
            <p:cNvPr id="3105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2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3" name="Text Box 23"/>
          <p:cNvSpPr txBox="1">
            <a:spLocks noChangeArrowheads="1"/>
          </p:cNvSpPr>
          <p:nvPr/>
        </p:nvSpPr>
        <p:spPr bwMode="auto">
          <a:xfrm>
            <a:off x="1923393" y="2076751"/>
            <a:ext cx="43307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khai mạc hội thảo</a:t>
            </a:r>
          </a:p>
        </p:txBody>
      </p:sp>
      <p:sp>
        <p:nvSpPr>
          <p:cNvPr id="3094" name="Line 19"/>
          <p:cNvSpPr>
            <a:spLocks noChangeShapeType="1"/>
          </p:cNvSpPr>
          <p:nvPr/>
        </p:nvSpPr>
        <p:spPr bwMode="auto">
          <a:xfrm flipV="1">
            <a:off x="1425575" y="1905000"/>
            <a:ext cx="7162800" cy="7778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5" name="Line 19"/>
          <p:cNvSpPr>
            <a:spLocks noChangeShapeType="1"/>
          </p:cNvSpPr>
          <p:nvPr/>
        </p:nvSpPr>
        <p:spPr bwMode="auto">
          <a:xfrm flipV="1">
            <a:off x="1425575" y="4038600"/>
            <a:ext cx="7113588" cy="2698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96" name="Group 13"/>
          <p:cNvGrpSpPr>
            <a:grpSpLocks/>
          </p:cNvGrpSpPr>
          <p:nvPr/>
        </p:nvGrpSpPr>
        <p:grpSpPr bwMode="auto">
          <a:xfrm>
            <a:off x="98027" y="5546725"/>
            <a:ext cx="1737360" cy="457200"/>
            <a:chOff x="816" y="2304"/>
            <a:chExt cx="1440" cy="448"/>
          </a:xfrm>
        </p:grpSpPr>
        <p:sp>
          <p:nvSpPr>
            <p:cNvPr id="3103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7" name="Text Box 24"/>
          <p:cNvSpPr txBox="1">
            <a:spLocks noChangeArrowheads="1"/>
          </p:cNvSpPr>
          <p:nvPr/>
        </p:nvSpPr>
        <p:spPr bwMode="auto">
          <a:xfrm>
            <a:off x="1912226" y="5501226"/>
            <a:ext cx="4176713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tổng kết hội thảo</a:t>
            </a:r>
          </a:p>
        </p:txBody>
      </p:sp>
      <p:grpSp>
        <p:nvGrpSpPr>
          <p:cNvPr id="3098" name="Group 7"/>
          <p:cNvGrpSpPr>
            <a:grpSpLocks/>
          </p:cNvGrpSpPr>
          <p:nvPr/>
        </p:nvGrpSpPr>
        <p:grpSpPr bwMode="auto">
          <a:xfrm>
            <a:off x="98027" y="6229350"/>
            <a:ext cx="1737360" cy="457200"/>
            <a:chOff x="816" y="2304"/>
            <a:chExt cx="1440" cy="448"/>
          </a:xfrm>
        </p:grpSpPr>
        <p:sp>
          <p:nvSpPr>
            <p:cNvPr id="3101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5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 </a:t>
              </a:r>
            </a:p>
          </p:txBody>
        </p:sp>
      </p:grpSp>
      <p:sp>
        <p:nvSpPr>
          <p:cNvPr id="3099" name="Line 19"/>
          <p:cNvSpPr>
            <a:spLocks noChangeShapeType="1"/>
          </p:cNvSpPr>
          <p:nvPr/>
        </p:nvSpPr>
        <p:spPr bwMode="auto">
          <a:xfrm flipV="1">
            <a:off x="1425575" y="6019800"/>
            <a:ext cx="7132638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0" name="Text Box 23"/>
          <p:cNvSpPr txBox="1">
            <a:spLocks noChangeArrowheads="1"/>
          </p:cNvSpPr>
          <p:nvPr/>
        </p:nvSpPr>
        <p:spPr bwMode="auto">
          <a:xfrm>
            <a:off x="1886908" y="6187026"/>
            <a:ext cx="256063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Bế mạc hội thảo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BÀI THAM LUẬN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2522" y="1019072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522" y="2299186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522" y="3580953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2" name="Line 19"/>
          <p:cNvSpPr>
            <a:spLocks noChangeShapeType="1"/>
          </p:cNvSpPr>
          <p:nvPr/>
        </p:nvSpPr>
        <p:spPr bwMode="auto">
          <a:xfrm flipV="1">
            <a:off x="1676400" y="1864853"/>
            <a:ext cx="7132637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600200" y="685800"/>
            <a:ext cx="7543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hợp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toàn diện giữa Trường CĐKT Lý Tự Trọng TP. HCM với Doanh nghiệp  trong bối cảnh hội nhập ASEAN và Quốc Tế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Phạm Hữu Lộc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600200" y="1951256"/>
            <a:ext cx="75438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tác quan hệ doanh nghiệp và tư vấn, giới thiệu việc làm cho học sinh, sinh viên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Lê Hồng Vân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600200" y="3247489"/>
            <a:ext cx="7239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Thúc đẩy hợp tác toàn diện giữa nhà trường và doanh nghiệp.</a:t>
            </a:r>
            <a:r>
              <a:rPr lang="vi-VN" altLang="en-US" sz="24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2400" b="1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Trình 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Võ Văn Cương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7" name="Line 19"/>
          <p:cNvSpPr>
            <a:spLocks noChangeShapeType="1"/>
          </p:cNvSpPr>
          <p:nvPr/>
        </p:nvSpPr>
        <p:spPr bwMode="auto">
          <a:xfrm flipV="1">
            <a:off x="1676400" y="3160253"/>
            <a:ext cx="7162800" cy="7778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2522" y="4845486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600200" y="4512945"/>
            <a:ext cx="7543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Các hình thức hợp tác đào tạo giữa Khoa Công nghệ Điện - Điện tử và doanh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Châu Văn Bảo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0" name="Line 20"/>
          <p:cNvSpPr>
            <a:spLocks noChangeShapeType="1"/>
          </p:cNvSpPr>
          <p:nvPr/>
        </p:nvSpPr>
        <p:spPr bwMode="auto">
          <a:xfrm flipV="1">
            <a:off x="1676400" y="4447715"/>
            <a:ext cx="7132638" cy="2698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DOANH NGHIỆP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4514" y="864969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514" y="1714290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514" y="2565073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2" name="Line 19"/>
          <p:cNvSpPr>
            <a:spLocks noChangeShapeType="1"/>
          </p:cNvSpPr>
          <p:nvPr/>
        </p:nvSpPr>
        <p:spPr bwMode="auto">
          <a:xfrm flipV="1">
            <a:off x="1494970" y="1418944"/>
            <a:ext cx="7406640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3" name="Line 20"/>
          <p:cNvSpPr>
            <a:spLocks noChangeShapeType="1"/>
          </p:cNvSpPr>
          <p:nvPr/>
        </p:nvSpPr>
        <p:spPr bwMode="auto">
          <a:xfrm flipV="1">
            <a:off x="1494970" y="3159500"/>
            <a:ext cx="7406640" cy="2698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470818" y="90102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/>
              <a:t>Công ty Cổ phần Thiết bị Công nghiệp Hữu Hồng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470818" y="1750612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/>
              <a:t>Công ty TNHH Vĩnh Phát Motor</a:t>
            </a: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470818" y="2600196"/>
            <a:ext cx="7239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/>
              <a:t>Công ty TNHH An Việt Long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7" name="Line 19"/>
          <p:cNvSpPr>
            <a:spLocks noChangeShapeType="1"/>
          </p:cNvSpPr>
          <p:nvPr/>
        </p:nvSpPr>
        <p:spPr bwMode="auto">
          <a:xfrm flipV="1">
            <a:off x="1494970" y="2293191"/>
            <a:ext cx="7406640" cy="7778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14514" y="3414011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470818" y="3449780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/>
              <a:t>Công ty  TDK Machining Việt Nam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0" name="Line 20"/>
          <p:cNvSpPr>
            <a:spLocks noChangeShapeType="1"/>
          </p:cNvSpPr>
          <p:nvPr/>
        </p:nvSpPr>
        <p:spPr bwMode="auto">
          <a:xfrm flipV="1">
            <a:off x="1494970" y="3975010"/>
            <a:ext cx="7406640" cy="2698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4514" y="4264794"/>
            <a:ext cx="1188720" cy="533400"/>
            <a:chOff x="34158" y="5867400"/>
            <a:chExt cx="1188720" cy="533400"/>
          </a:xfrm>
        </p:grpSpPr>
        <p:sp>
          <p:nvSpPr>
            <p:cNvPr id="27" name="Freeform 11"/>
            <p:cNvSpPr>
              <a:spLocks/>
            </p:cNvSpPr>
            <p:nvPr/>
          </p:nvSpPr>
          <p:spPr bwMode="gray">
            <a:xfrm>
              <a:off x="171318" y="612648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gray">
            <a:xfrm>
              <a:off x="34158" y="5867400"/>
              <a:ext cx="1188720" cy="4572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5</a:t>
              </a:r>
              <a:endParaRPr lang="en-US" sz="2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Text Box 23"/>
          <p:cNvSpPr txBox="1">
            <a:spLocks noChangeArrowheads="1"/>
          </p:cNvSpPr>
          <p:nvPr/>
        </p:nvSpPr>
        <p:spPr bwMode="auto">
          <a:xfrm>
            <a:off x="1470818" y="4299364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/>
              <a:t>Cty cổ phần Cơ điện Liên Thành Việt Nam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1470818" y="514894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/>
              <a:t>Công ty Z756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1470818" y="5998535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/>
              <a:t>Công ty cổ phần Nakyco</a:t>
            </a:r>
          </a:p>
        </p:txBody>
      </p:sp>
      <p:sp>
        <p:nvSpPr>
          <p:cNvPr id="33" name="Freeform 11"/>
          <p:cNvSpPr>
            <a:spLocks/>
          </p:cNvSpPr>
          <p:nvPr/>
        </p:nvSpPr>
        <p:spPr bwMode="gray">
          <a:xfrm>
            <a:off x="151674" y="6221747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gray">
          <a:xfrm>
            <a:off x="14514" y="5962667"/>
            <a:ext cx="1188720" cy="457200"/>
          </a:xfrm>
          <a:prstGeom prst="rect">
            <a:avLst/>
          </a:prstGeom>
          <a:solidFill>
            <a:srgbClr val="FFC0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Freeform 11"/>
          <p:cNvSpPr>
            <a:spLocks/>
          </p:cNvSpPr>
          <p:nvPr/>
        </p:nvSpPr>
        <p:spPr bwMode="gray">
          <a:xfrm>
            <a:off x="151674" y="5372812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gray">
          <a:xfrm>
            <a:off x="14514" y="5113732"/>
            <a:ext cx="118872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Line 19"/>
          <p:cNvSpPr>
            <a:spLocks noChangeShapeType="1"/>
          </p:cNvSpPr>
          <p:nvPr/>
        </p:nvSpPr>
        <p:spPr bwMode="auto">
          <a:xfrm flipV="1">
            <a:off x="1494970" y="4790520"/>
            <a:ext cx="7406640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" name="Line 19"/>
          <p:cNvSpPr>
            <a:spLocks noChangeShapeType="1"/>
          </p:cNvSpPr>
          <p:nvPr/>
        </p:nvSpPr>
        <p:spPr bwMode="auto">
          <a:xfrm flipV="1">
            <a:off x="1494970" y="5664767"/>
            <a:ext cx="7406640" cy="85725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0039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3062414" cy="1142999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26657" y="914400"/>
            <a:ext cx="6353629" cy="1299693"/>
          </a:xfrm>
        </p:spPr>
        <p:txBody>
          <a:bodyPr anchor="t" anchorCtr="0">
            <a:noAutofit/>
          </a:bodyPr>
          <a:lstStyle/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Thiết bị Công nghiệp Hữu Hồng</a:t>
            </a:r>
            <a:r>
              <a:rPr lang="en-US" sz="2800" smtClean="0">
                <a:solidFill>
                  <a:srgbClr val="C00000"/>
                </a:solidFill>
              </a:rPr>
              <a:t/>
            </a:r>
            <a:br>
              <a:rPr lang="en-US" sz="2800" smtClean="0">
                <a:solidFill>
                  <a:srgbClr val="C00000"/>
                </a:solidFill>
              </a:rPr>
            </a:br>
            <a:r>
              <a:rPr lang="vi-VN" sz="2400" smtClean="0"/>
              <a:t>57-159 Xuân Hồng, P</a:t>
            </a:r>
            <a:r>
              <a:rPr lang="en-US" sz="2400" smtClean="0"/>
              <a:t>.</a:t>
            </a:r>
            <a:r>
              <a:rPr lang="vi-VN" sz="2400" smtClean="0"/>
              <a:t> 12, Q</a:t>
            </a:r>
            <a:r>
              <a:rPr lang="en-US" sz="2400" smtClean="0"/>
              <a:t>. </a:t>
            </a:r>
            <a:r>
              <a:rPr lang="vi-VN" sz="2400" smtClean="0"/>
              <a:t>Tân Bình, Tp.</a:t>
            </a:r>
            <a:r>
              <a:rPr lang="en-US" sz="2400" smtClean="0"/>
              <a:t> </a:t>
            </a:r>
            <a:r>
              <a:rPr lang="vi-VN" sz="2400" smtClean="0"/>
              <a:t>HCM</a:t>
            </a:r>
            <a:endParaRPr lang="en-US" sz="2400"/>
          </a:p>
        </p:txBody>
      </p:sp>
      <p:sp>
        <p:nvSpPr>
          <p:cNvPr id="6" name="TextBox 5"/>
          <p:cNvSpPr txBox="1"/>
          <p:nvPr/>
        </p:nvSpPr>
        <p:spPr>
          <a:xfrm>
            <a:off x="304800" y="2214093"/>
            <a:ext cx="8534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>
                <a:latin typeface="+mj-lt"/>
              </a:rPr>
              <a:t>Công Ty Cổ Phần Thiết Bị Công Nghiệp Hữu Hồng</a:t>
            </a:r>
            <a:r>
              <a:rPr lang="vi-VN" sz="2800">
                <a:latin typeface="+mj-lt"/>
              </a:rPr>
              <a:t> ( HHM ), </a:t>
            </a:r>
            <a:r>
              <a:rPr lang="en-US" sz="2800" smtClean="0">
                <a:latin typeface="+mj-lt"/>
              </a:rPr>
              <a:t>Chuyên sản xuất, kinh doanh thiết bị điện, điện tử, phần mềm, hệ thống công nghệ…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3599088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6691313" algn="l"/>
              </a:tabLst>
            </a:pPr>
            <a:r>
              <a:rPr lang="en-US" sz="2800" b="1" i="1" smtClean="0">
                <a:latin typeface="+mj-lt"/>
              </a:rPr>
              <a:t>Tài trợ </a:t>
            </a:r>
            <a:r>
              <a:rPr lang="en-US" sz="2800" b="1" i="1" smtClean="0">
                <a:latin typeface="+mj-lt"/>
              </a:rPr>
              <a:t>thiết bị dạy nghề cơ khí ô tô</a:t>
            </a:r>
            <a:r>
              <a:rPr lang="en-US" sz="2800" b="1" i="1" smtClean="0">
                <a:latin typeface="+mj-lt"/>
              </a:rPr>
              <a:t> giá trị lên đến 783 triệu đồng</a:t>
            </a:r>
            <a:endParaRPr lang="en-US" sz="2800" i="1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0498019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971800" y="1371600"/>
            <a:ext cx="6019800" cy="529107"/>
          </a:xfrm>
        </p:spPr>
        <p:txBody>
          <a:bodyPr anchor="t" anchorCtr="0">
            <a:noAutofit/>
          </a:bodyPr>
          <a:lstStyle/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Machining Việt Nam</a:t>
            </a:r>
            <a:endParaRPr lang="en-US" sz="28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3" y="944820"/>
            <a:ext cx="2899341" cy="1546315"/>
          </a:xfrm>
        </p:spPr>
      </p:pic>
      <p:sp>
        <p:nvSpPr>
          <p:cNvPr id="7" name="TextBox 6"/>
          <p:cNvSpPr txBox="1"/>
          <p:nvPr/>
        </p:nvSpPr>
        <p:spPr>
          <a:xfrm>
            <a:off x="217713" y="2758645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smtClean="0">
                <a:latin typeface="+mj-lt"/>
              </a:rPr>
              <a:t>Tài trợ </a:t>
            </a:r>
            <a:r>
              <a:rPr lang="en-US" sz="2800" b="1" i="1" smtClean="0">
                <a:latin typeface="+mj-lt"/>
              </a:rPr>
              <a:t>học bổng 30 triệu đồng cho sinh viên Khoa Cơ khí </a:t>
            </a:r>
            <a:endParaRPr lang="en-US" sz="2800" i="1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811305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971800" y="1371600"/>
            <a:ext cx="6019800" cy="529107"/>
          </a:xfrm>
        </p:spPr>
        <p:txBody>
          <a:bodyPr anchor="t" anchorCtr="0">
            <a:noAutofit/>
          </a:bodyPr>
          <a:lstStyle/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Machining Việt Nam</a:t>
            </a:r>
            <a:endParaRPr lang="en-US" sz="28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3" y="268307"/>
            <a:ext cx="2899341" cy="2899341"/>
          </a:xfrm>
        </p:spPr>
      </p:pic>
      <p:sp>
        <p:nvSpPr>
          <p:cNvPr id="7" name="TextBox 6"/>
          <p:cNvSpPr txBox="1"/>
          <p:nvPr/>
        </p:nvSpPr>
        <p:spPr>
          <a:xfrm>
            <a:off x="304800" y="2497035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smtClean="0">
                <a:latin typeface="+mj-lt"/>
              </a:rPr>
              <a:t>Tài trợ </a:t>
            </a:r>
            <a:r>
              <a:rPr lang="en-US" sz="2800" b="1" i="1" smtClean="0">
                <a:latin typeface="+mj-lt"/>
              </a:rPr>
              <a:t>học bổng 20 triệu đồng cho sinh viên Khoa Cơ khí </a:t>
            </a:r>
            <a:endParaRPr lang="en-US" sz="2800" i="1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353069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0" y="1179493"/>
            <a:ext cx="6553200" cy="1030307"/>
          </a:xfrm>
        </p:spPr>
        <p:txBody>
          <a:bodyPr anchor="t" anchorCtr="0">
            <a:normAutofit/>
          </a:bodyPr>
          <a:lstStyle/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Thiết bị </a:t>
            </a:r>
            <a:b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Tân Minh Giang</a:t>
            </a:r>
            <a:endParaRPr lang="en-US" sz="28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3886200"/>
            <a:ext cx="2067265" cy="1722721"/>
          </a:xfrm>
        </p:spPr>
      </p:pic>
      <p:sp>
        <p:nvSpPr>
          <p:cNvPr id="7" name="TextBox 6"/>
          <p:cNvSpPr txBox="1"/>
          <p:nvPr/>
        </p:nvSpPr>
        <p:spPr>
          <a:xfrm>
            <a:off x="304800" y="2590800"/>
            <a:ext cx="8534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smtClean="0">
                <a:latin typeface="+mj-lt"/>
              </a:rPr>
              <a:t>Công ty Cổ phần Thiết bị Tân Minh Giang tham gia đào tạo Sinh viên trường làm nhân lực cho công ty Z756 về lĩnh vực cơ khí</a:t>
            </a:r>
            <a:endParaRPr lang="en-US" sz="2800" i="1" smtClean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693061"/>
            <a:ext cx="1905000" cy="178183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057400" y="4572000"/>
            <a:ext cx="3657600" cy="51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Z756</a:t>
            </a:r>
            <a:endParaRPr lang="en-US" sz="28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85081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514600" y="1295400"/>
            <a:ext cx="6019800" cy="529107"/>
          </a:xfrm>
        </p:spPr>
        <p:txBody>
          <a:bodyPr anchor="t" anchorCtr="0">
            <a:noAutofit/>
          </a:bodyPr>
          <a:lstStyle/>
          <a:p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Nakyco</a:t>
            </a:r>
            <a:endParaRPr lang="en-US" sz="28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57200"/>
            <a:ext cx="2606752" cy="1883712"/>
          </a:xfrm>
        </p:spPr>
      </p:pic>
      <p:sp>
        <p:nvSpPr>
          <p:cNvPr id="7" name="TextBox 6"/>
          <p:cNvSpPr txBox="1"/>
          <p:nvPr/>
        </p:nvSpPr>
        <p:spPr>
          <a:xfrm>
            <a:off x="304800" y="2213541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smtClean="0">
                <a:latin typeface="+mj-lt"/>
              </a:rPr>
              <a:t>Tài trợ </a:t>
            </a:r>
            <a:r>
              <a:rPr lang="en-US" sz="2800" b="1" i="1" smtClean="0">
                <a:latin typeface="+mj-lt"/>
              </a:rPr>
              <a:t>học bổng 20 triệu đồng mỗi năm cho sinh viên của Nhà trường</a:t>
            </a:r>
            <a:endParaRPr lang="en-US" sz="2800" i="1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8616441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24200" y="1003882"/>
            <a:ext cx="6019800" cy="1358318"/>
          </a:xfrm>
        </p:spPr>
        <p:txBody>
          <a:bodyPr anchor="t" anchorCtr="0">
            <a:normAutofit fontScale="90000"/>
          </a:bodyPr>
          <a:lstStyle/>
          <a:p>
            <a:r>
              <a:rPr lang="en-US" sz="31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Vĩnh Phát Motor</a:t>
            </a:r>
            <a:br>
              <a:rPr lang="en-US" sz="31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700"/>
              <a:t>Lô G1, đường số 9, </a:t>
            </a:r>
            <a:r>
              <a:rPr lang="vi-VN" sz="2700"/>
              <a:t>Khu </a:t>
            </a:r>
            <a:r>
              <a:rPr lang="en-US" sz="2700" smtClean="0"/>
              <a:t>CN </a:t>
            </a:r>
            <a:r>
              <a:rPr lang="vi-VN" sz="2700" smtClean="0"/>
              <a:t>cơ </a:t>
            </a:r>
            <a:r>
              <a:rPr lang="vi-VN" sz="2700"/>
              <a:t>khí ô </a:t>
            </a:r>
            <a:r>
              <a:rPr lang="vi-VN" sz="2700"/>
              <a:t>tô </a:t>
            </a:r>
            <a:r>
              <a:rPr lang="vi-VN" sz="2700" smtClean="0"/>
              <a:t>T</a:t>
            </a:r>
            <a:r>
              <a:rPr lang="en-US" sz="2700" smtClean="0"/>
              <a:t>P. HCM</a:t>
            </a:r>
            <a:r>
              <a:rPr lang="vi-VN" sz="2700" smtClean="0"/>
              <a:t>, </a:t>
            </a:r>
            <a:r>
              <a:rPr lang="vi-VN" sz="2700"/>
              <a:t>Xã Hòa Phú, Huyện </a:t>
            </a:r>
            <a:r>
              <a:rPr lang="vi-VN" sz="2700"/>
              <a:t>Củ </a:t>
            </a:r>
            <a:r>
              <a:rPr lang="vi-VN" sz="2700" smtClean="0"/>
              <a:t>Chi</a:t>
            </a:r>
            <a:r>
              <a:rPr lang="en-US" sz="2700" smtClean="0"/>
              <a:t>, TP.HCM</a:t>
            </a:r>
            <a:endParaRPr lang="en-US" sz="2700"/>
          </a:p>
        </p:txBody>
      </p:sp>
      <p:sp>
        <p:nvSpPr>
          <p:cNvPr id="7" name="TextBox 6"/>
          <p:cNvSpPr txBox="1"/>
          <p:nvPr/>
        </p:nvSpPr>
        <p:spPr>
          <a:xfrm>
            <a:off x="304800" y="2514600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smtClean="0">
                <a:latin typeface="+mj-lt"/>
              </a:rPr>
              <a:t>Tài trợ học bổng 50 triệu đồng mỗi năm cho sinh viên của Nhà trường</a:t>
            </a:r>
            <a:endParaRPr lang="en-US" sz="2800" i="1" smtClean="0">
              <a:latin typeface="+mj-lt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722952"/>
            <a:ext cx="2514600" cy="1661019"/>
          </a:xfrm>
        </p:spPr>
      </p:pic>
    </p:spTree>
    <p:extLst>
      <p:ext uri="{BB962C8B-B14F-4D97-AF65-F5344CB8AC3E}">
        <p14:creationId xmlns:p14="http://schemas.microsoft.com/office/powerpoint/2010/main" val="329044162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1228725" y="2217738"/>
            <a:ext cx="7229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7F7F7F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04863" y="2679700"/>
            <a:ext cx="8077200" cy="1200150"/>
          </a:xfrm>
        </p:spPr>
        <p:txBody>
          <a:bodyPr tIns="0" bIns="0" anchor="t"/>
          <a:lstStyle/>
          <a:p>
            <a:pPr eaLnBrk="1" hangingPunct="1"/>
            <a:r>
              <a:rPr lang="en-US" altLang="en-US" sz="4000" b="1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CHÚC HỘI THẢO THÀNH CÔNG</a:t>
            </a:r>
            <a:endParaRPr lang="en-US" altLang="en-US"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33" descr="Picture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Box 3"/>
          <p:cNvSpPr txBox="1">
            <a:spLocks noChangeArrowheads="1"/>
          </p:cNvSpPr>
          <p:nvPr/>
        </p:nvSpPr>
        <p:spPr bwMode="auto">
          <a:xfrm>
            <a:off x="304800" y="990600"/>
            <a:ext cx="86106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600" b="1">
                <a:latin typeface="Times New Roman" pitchFamily="18" charset="0"/>
                <a:cs typeface="Times New Roman" pitchFamily="18" charset="0"/>
              </a:rPr>
              <a:t>TRƯỜNG CAO ĐẲNG KỸ THUẬT LÝ TỰ TRỌNG THÀNH PHỐ HỒ CHÍ MINH</a:t>
            </a:r>
          </a:p>
        </p:txBody>
      </p:sp>
      <p:pic>
        <p:nvPicPr>
          <p:cNvPr id="5127" name="Picture 30" descr="Picture1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6"/>
          <p:cNvSpPr txBox="1">
            <a:spLocks/>
          </p:cNvSpPr>
          <p:nvPr/>
        </p:nvSpPr>
        <p:spPr bwMode="auto">
          <a:xfrm>
            <a:off x="685800" y="2381250"/>
            <a:ext cx="8077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36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XIN TRÂN TRỌNG CẢM ƠN</a:t>
            </a:r>
            <a:endParaRPr lang="en-US" altLang="en-US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>
            <a:off x="3429000" y="4438650"/>
            <a:ext cx="5029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Mời khách quý đến dùng cơm tại nhà hàng Quen số 19 Cộng hòa, Q. Tân Bình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11" grpId="0" autoUpdateAnimBg="0"/>
      <p:bldP spid="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09QH3iDYSZce3zG7lU8ci"/>
</p:tagLst>
</file>

<file path=ppt/theme/theme1.xml><?xml version="1.0" encoding="utf-8"?>
<a:theme xmlns:a="http://schemas.openxmlformats.org/drawingml/2006/main" name="SWOT Analys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SWOT Analysis</Template>
  <TotalTime>2215</TotalTime>
  <Words>459</Words>
  <Application>Microsoft Office PowerPoint</Application>
  <PresentationFormat>On-screen Show (4:3)</PresentationFormat>
  <Paragraphs>69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SWOT Analysis</vt:lpstr>
      <vt:lpstr>PowerPoint Presentation</vt:lpstr>
      <vt:lpstr>CHƯƠNG TRÌNH HỘI THẢO</vt:lpstr>
      <vt:lpstr>CÁC BÀI THAM LUẬN</vt:lpstr>
      <vt:lpstr>CÁC DOANH NGHIỆP</vt:lpstr>
      <vt:lpstr>Công ty Cổ phần Thiết bị Công nghiệp Hữu Hồng 57-159 Xuân Hồng, P. 12, Q. Tân Bình, Tp. HCM</vt:lpstr>
      <vt:lpstr>Công ty Cổ phần Machining Việt Nam</vt:lpstr>
      <vt:lpstr>Công ty Cổ phần Machining Việt Nam</vt:lpstr>
      <vt:lpstr>Công ty Cổ phần Thiết bị  Tân Minh Giang</vt:lpstr>
      <vt:lpstr>Công ty Cổ phần Nakyco</vt:lpstr>
      <vt:lpstr>Công ty TNHH Vĩnh Phát Motor Lô G1, đường số 9, Khu CN cơ khí ô tô TP. HCM, Xã Hòa Phú, Huyện Củ Chi, TP.HCM</vt:lpstr>
      <vt:lpstr>CHÚC HỘI THẢO THÀNH CÔNG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HỌP HỘI ĐỒNG KHOA HỌC ĐÀO TẠO NGHIỆM THU ĐỀ TÀI NCKH  CẤP TRƯỜNG NGÀY 05/11/2010</dc:title>
  <dc:creator>QHQT</dc:creator>
  <cp:lastModifiedBy>Koneko</cp:lastModifiedBy>
  <cp:revision>298</cp:revision>
  <cp:lastPrinted>2012-11-02T02:15:49Z</cp:lastPrinted>
  <dcterms:created xsi:type="dcterms:W3CDTF">2010-11-05T03:02:17Z</dcterms:created>
  <dcterms:modified xsi:type="dcterms:W3CDTF">2016-08-29T07:53:23Z</dcterms:modified>
</cp:coreProperties>
</file>